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</p:sldIdLst>
  <p:sldSz cx="13716000" cy="24384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334824" rtl="0" fontAlgn="auto" latinLnBrk="0" hangingPunct="0">
      <a:lnSpc>
        <a:spcPct val="90000"/>
      </a:lnSpc>
      <a:spcBef>
        <a:spcPts val="8000"/>
      </a:spcBef>
      <a:spcAft>
        <a:spcPts val="0"/>
      </a:spcAft>
      <a:buClrTx/>
      <a:buSzTx/>
      <a:buFontTx/>
      <a:buNone/>
      <a:tabLst/>
      <a:defRPr b="0" baseline="0" cap="none" i="0" spc="0" strike="noStrike" sz="8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l" defTabSz="4334824" rtl="0" fontAlgn="auto" latinLnBrk="0" hangingPunct="0">
      <a:lnSpc>
        <a:spcPct val="90000"/>
      </a:lnSpc>
      <a:spcBef>
        <a:spcPts val="8000"/>
      </a:spcBef>
      <a:spcAft>
        <a:spcPts val="0"/>
      </a:spcAft>
      <a:buClrTx/>
      <a:buSzTx/>
      <a:buFontTx/>
      <a:buNone/>
      <a:tabLst/>
      <a:defRPr b="0" baseline="0" cap="none" i="0" spc="0" strike="noStrike" sz="8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l" defTabSz="4334824" rtl="0" fontAlgn="auto" latinLnBrk="0" hangingPunct="0">
      <a:lnSpc>
        <a:spcPct val="90000"/>
      </a:lnSpc>
      <a:spcBef>
        <a:spcPts val="8000"/>
      </a:spcBef>
      <a:spcAft>
        <a:spcPts val="0"/>
      </a:spcAft>
      <a:buClrTx/>
      <a:buSzTx/>
      <a:buFontTx/>
      <a:buNone/>
      <a:tabLst/>
      <a:defRPr b="0" baseline="0" cap="none" i="0" spc="0" strike="noStrike" sz="8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l" defTabSz="4334824" rtl="0" fontAlgn="auto" latinLnBrk="0" hangingPunct="0">
      <a:lnSpc>
        <a:spcPct val="90000"/>
      </a:lnSpc>
      <a:spcBef>
        <a:spcPts val="8000"/>
      </a:spcBef>
      <a:spcAft>
        <a:spcPts val="0"/>
      </a:spcAft>
      <a:buClrTx/>
      <a:buSzTx/>
      <a:buFontTx/>
      <a:buNone/>
      <a:tabLst/>
      <a:defRPr b="0" baseline="0" cap="none" i="0" spc="0" strike="noStrike" sz="8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l" defTabSz="4334824" rtl="0" fontAlgn="auto" latinLnBrk="0" hangingPunct="0">
      <a:lnSpc>
        <a:spcPct val="90000"/>
      </a:lnSpc>
      <a:spcBef>
        <a:spcPts val="8000"/>
      </a:spcBef>
      <a:spcAft>
        <a:spcPts val="0"/>
      </a:spcAft>
      <a:buClrTx/>
      <a:buSzTx/>
      <a:buFontTx/>
      <a:buNone/>
      <a:tabLst/>
      <a:defRPr b="0" baseline="0" cap="none" i="0" spc="0" strike="noStrike" sz="8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l" defTabSz="4334824" rtl="0" fontAlgn="auto" latinLnBrk="0" hangingPunct="0">
      <a:lnSpc>
        <a:spcPct val="90000"/>
      </a:lnSpc>
      <a:spcBef>
        <a:spcPts val="8000"/>
      </a:spcBef>
      <a:spcAft>
        <a:spcPts val="0"/>
      </a:spcAft>
      <a:buClrTx/>
      <a:buSzTx/>
      <a:buFontTx/>
      <a:buNone/>
      <a:tabLst/>
      <a:defRPr b="0" baseline="0" cap="none" i="0" spc="0" strike="noStrike" sz="8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l" defTabSz="4334824" rtl="0" fontAlgn="auto" latinLnBrk="0" hangingPunct="0">
      <a:lnSpc>
        <a:spcPct val="90000"/>
      </a:lnSpc>
      <a:spcBef>
        <a:spcPts val="8000"/>
      </a:spcBef>
      <a:spcAft>
        <a:spcPts val="0"/>
      </a:spcAft>
      <a:buClrTx/>
      <a:buSzTx/>
      <a:buFontTx/>
      <a:buNone/>
      <a:tabLst/>
      <a:defRPr b="0" baseline="0" cap="none" i="0" spc="0" strike="noStrike" sz="8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l" defTabSz="4334824" rtl="0" fontAlgn="auto" latinLnBrk="0" hangingPunct="0">
      <a:lnSpc>
        <a:spcPct val="90000"/>
      </a:lnSpc>
      <a:spcBef>
        <a:spcPts val="8000"/>
      </a:spcBef>
      <a:spcAft>
        <a:spcPts val="0"/>
      </a:spcAft>
      <a:buClrTx/>
      <a:buSzTx/>
      <a:buFontTx/>
      <a:buNone/>
      <a:tabLst/>
      <a:defRPr b="0" baseline="0" cap="none" i="0" spc="0" strike="noStrike" sz="8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l" defTabSz="4334824" rtl="0" fontAlgn="auto" latinLnBrk="0" hangingPunct="0">
      <a:lnSpc>
        <a:spcPct val="90000"/>
      </a:lnSpc>
      <a:spcBef>
        <a:spcPts val="8000"/>
      </a:spcBef>
      <a:spcAft>
        <a:spcPts val="0"/>
      </a:spcAft>
      <a:buClrTx/>
      <a:buSzTx/>
      <a:buFontTx/>
      <a:buNone/>
      <a:tabLst/>
      <a:defRPr b="0" baseline="0" cap="none" i="0" spc="0" strike="noStrike" sz="8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36773"/>
              </a:solidFill>
              <a:prstDash val="solid"/>
              <a:miter lim="400000"/>
            </a:ln>
          </a:left>
          <a:right>
            <a:ln w="3175" cap="flat">
              <a:solidFill>
                <a:srgbClr val="536773"/>
              </a:solidFill>
              <a:prstDash val="solid"/>
              <a:miter lim="400000"/>
            </a:ln>
          </a:right>
          <a:top>
            <a:ln w="3175" cap="flat">
              <a:solidFill>
                <a:srgbClr val="536773"/>
              </a:solidFill>
              <a:prstDash val="solid"/>
              <a:miter lim="400000"/>
            </a:ln>
          </a:top>
          <a:bottom>
            <a:ln w="3175" cap="flat">
              <a:solidFill>
                <a:srgbClr val="536773"/>
              </a:solidFill>
              <a:prstDash val="solid"/>
              <a:miter lim="400000"/>
            </a:ln>
          </a:bottom>
          <a:insideH>
            <a:ln w="3175" cap="flat">
              <a:solidFill>
                <a:srgbClr val="536773"/>
              </a:solidFill>
              <a:prstDash val="solid"/>
              <a:miter lim="400000"/>
            </a:ln>
          </a:insideH>
          <a:insideV>
            <a:ln w="3175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536773"/>
              </a:solidFill>
              <a:prstDash val="solid"/>
              <a:miter lim="400000"/>
            </a:ln>
          </a:top>
          <a:bottom>
            <a:ln w="3175" cap="flat">
              <a:solidFill>
                <a:srgbClr val="536773"/>
              </a:solidFill>
              <a:prstDash val="solid"/>
              <a:miter lim="400000"/>
            </a:ln>
          </a:bottom>
          <a:insideH>
            <a:ln w="3175" cap="flat">
              <a:solidFill>
                <a:srgbClr val="536773"/>
              </a:solidFill>
              <a:prstDash val="solid"/>
              <a:miter lim="400000"/>
            </a:ln>
          </a:insideH>
          <a:insideV>
            <a:ln w="3175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36773"/>
              </a:solidFill>
              <a:prstDash val="solid"/>
              <a:miter lim="400000"/>
            </a:ln>
          </a:left>
          <a:right>
            <a:ln w="3175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536773"/>
              </a:solidFill>
              <a:prstDash val="solid"/>
              <a:miter lim="400000"/>
            </a:ln>
          </a:insideH>
          <a:insideV>
            <a:ln w="3175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36773"/>
              </a:solidFill>
              <a:prstDash val="solid"/>
              <a:miter lim="400000"/>
            </a:ln>
          </a:left>
          <a:right>
            <a:ln w="3175" cap="flat">
              <a:solidFill>
                <a:srgbClr val="536773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536773"/>
              </a:solidFill>
              <a:prstDash val="solid"/>
              <a:miter lim="400000"/>
            </a:ln>
          </a:insideH>
          <a:insideV>
            <a:ln w="3175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838383"/>
              </a:solidFill>
              <a:prstDash val="solid"/>
              <a:miter lim="400000"/>
            </a:ln>
          </a:left>
          <a:right>
            <a:ln w="3175" cap="flat">
              <a:solidFill>
                <a:srgbClr val="838383"/>
              </a:solidFill>
              <a:prstDash val="solid"/>
              <a:miter lim="400000"/>
            </a:ln>
          </a:right>
          <a:top>
            <a:ln w="3175" cap="flat">
              <a:solidFill>
                <a:srgbClr val="838383"/>
              </a:solidFill>
              <a:prstDash val="solid"/>
              <a:miter lim="400000"/>
            </a:ln>
          </a:top>
          <a:bottom>
            <a:ln w="3175" cap="flat">
              <a:solidFill>
                <a:srgbClr val="838383"/>
              </a:solidFill>
              <a:prstDash val="solid"/>
              <a:miter lim="400000"/>
            </a:ln>
          </a:bottom>
          <a:insideH>
            <a:ln w="3175" cap="flat">
              <a:solidFill>
                <a:srgbClr val="838383"/>
              </a:solidFill>
              <a:prstDash val="solid"/>
              <a:miter lim="400000"/>
            </a:ln>
          </a:insideH>
          <a:insideV>
            <a:ln w="3175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4D4D4D"/>
              </a:solidFill>
              <a:prstDash val="solid"/>
              <a:miter lim="400000"/>
            </a:ln>
          </a:left>
          <a:right>
            <a:ln w="3175" cap="flat">
              <a:solidFill>
                <a:srgbClr val="808080"/>
              </a:solidFill>
              <a:prstDash val="solid"/>
              <a:miter lim="400000"/>
            </a:ln>
          </a:right>
          <a:top>
            <a:ln w="3175" cap="flat">
              <a:solidFill>
                <a:srgbClr val="808080"/>
              </a:solidFill>
              <a:prstDash val="solid"/>
              <a:miter lim="400000"/>
            </a:ln>
          </a:top>
          <a:bottom>
            <a:ln w="3175" cap="flat">
              <a:solidFill>
                <a:srgbClr val="808080"/>
              </a:solidFill>
              <a:prstDash val="solid"/>
              <a:miter lim="400000"/>
            </a:ln>
          </a:bottom>
          <a:insideH>
            <a:ln w="3175" cap="flat">
              <a:solidFill>
                <a:srgbClr val="808080"/>
              </a:solidFill>
              <a:prstDash val="solid"/>
              <a:miter lim="400000"/>
            </a:ln>
          </a:insideH>
          <a:insideV>
            <a:ln w="3175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chemeClr val="accent3"/>
              </a:solidFill>
              <a:prstDash val="solid"/>
              <a:miter lim="400000"/>
            </a:ln>
          </a:top>
          <a:bottom>
            <a:ln w="3175" cap="flat">
              <a:solidFill>
                <a:srgbClr val="4D4D4D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4D4D4D"/>
              </a:solidFill>
              <a:prstDash val="solid"/>
              <a:miter lim="400000"/>
            </a:ln>
          </a:left>
          <a:right>
            <a:ln w="3175" cap="flat">
              <a:solidFill>
                <a:srgbClr val="4D4D4D"/>
              </a:solidFill>
              <a:prstDash val="solid"/>
              <a:miter lim="400000"/>
            </a:ln>
          </a:right>
          <a:top>
            <a:ln w="3175" cap="flat">
              <a:solidFill>
                <a:srgbClr val="4D4D4D"/>
              </a:solidFill>
              <a:prstDash val="solid"/>
              <a:miter lim="400000"/>
            </a:ln>
          </a:top>
          <a:bottom>
            <a:ln w="3175" cap="flat">
              <a:solidFill>
                <a:srgbClr val="4D4D4D"/>
              </a:solidFill>
              <a:prstDash val="solid"/>
              <a:miter lim="400000"/>
            </a:ln>
          </a:bottom>
          <a:insideH>
            <a:ln w="3175" cap="flat">
              <a:solidFill>
                <a:srgbClr val="4D4D4D"/>
              </a:solidFill>
              <a:prstDash val="solid"/>
              <a:miter lim="400000"/>
            </a:ln>
          </a:insideH>
          <a:insideV>
            <a:ln w="3175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B5A5A"/>
              </a:solidFill>
              <a:prstDash val="solid"/>
              <a:miter lim="400000"/>
            </a:ln>
          </a:left>
          <a:right>
            <a:ln w="3175" cap="flat">
              <a:solidFill>
                <a:srgbClr val="5B5A5A"/>
              </a:solidFill>
              <a:prstDash val="solid"/>
              <a:miter lim="400000"/>
            </a:ln>
          </a:right>
          <a:top>
            <a:ln w="3175" cap="flat">
              <a:solidFill>
                <a:srgbClr val="5B5A5A"/>
              </a:solidFill>
              <a:prstDash val="solid"/>
              <a:miter lim="400000"/>
            </a:ln>
          </a:top>
          <a:bottom>
            <a:ln w="3175" cap="flat">
              <a:solidFill>
                <a:srgbClr val="5B5A5A"/>
              </a:solidFill>
              <a:prstDash val="solid"/>
              <a:miter lim="400000"/>
            </a:ln>
          </a:bottom>
          <a:insideH>
            <a:ln w="3175" cap="flat">
              <a:solidFill>
                <a:srgbClr val="5B5A5A"/>
              </a:solidFill>
              <a:prstDash val="solid"/>
              <a:miter lim="400000"/>
            </a:ln>
          </a:insideH>
          <a:insideV>
            <a:ln w="3175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5B5A5A"/>
              </a:solidFill>
              <a:prstDash val="solid"/>
              <a:miter lim="400000"/>
            </a:ln>
          </a:left>
          <a:right>
            <a:ln w="3175" cap="flat">
              <a:solidFill>
                <a:srgbClr val="5B5A5A"/>
              </a:solidFill>
              <a:prstDash val="solid"/>
              <a:miter lim="400000"/>
            </a:ln>
          </a:right>
          <a:top>
            <a:ln w="3175" cap="flat">
              <a:solidFill>
                <a:srgbClr val="5B5A5A"/>
              </a:solidFill>
              <a:prstDash val="solid"/>
              <a:miter lim="400000"/>
            </a:ln>
          </a:top>
          <a:bottom>
            <a:ln w="3175" cap="flat">
              <a:solidFill>
                <a:srgbClr val="5B5A5A"/>
              </a:solidFill>
              <a:prstDash val="solid"/>
              <a:miter lim="400000"/>
            </a:ln>
          </a:bottom>
          <a:insideH>
            <a:ln w="3175" cap="flat">
              <a:solidFill>
                <a:srgbClr val="5B5A5A"/>
              </a:solidFill>
              <a:prstDash val="solid"/>
              <a:miter lim="400000"/>
            </a:ln>
          </a:insideH>
          <a:insideV>
            <a:ln w="3175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5B5A5A"/>
              </a:solidFill>
              <a:prstDash val="solid"/>
              <a:miter lim="400000"/>
            </a:ln>
          </a:left>
          <a:right>
            <a:ln w="3175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F8BA00"/>
              </a:solidFill>
              <a:prstDash val="solid"/>
              <a:miter lim="400000"/>
            </a:ln>
          </a:top>
          <a:bottom>
            <a:ln w="3175" cap="flat">
              <a:solidFill>
                <a:srgbClr val="5B5A5A"/>
              </a:solidFill>
              <a:prstDash val="solid"/>
              <a:miter lim="400000"/>
            </a:ln>
          </a:bottom>
          <a:insideH>
            <a:ln w="3175" cap="flat">
              <a:solidFill>
                <a:srgbClr val="5B5A5A"/>
              </a:solidFill>
              <a:prstDash val="solid"/>
              <a:miter lim="400000"/>
            </a:ln>
          </a:insideH>
          <a:insideV>
            <a:ln w="3175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5B5A5A"/>
              </a:solidFill>
              <a:prstDash val="solid"/>
              <a:miter lim="400000"/>
            </a:ln>
          </a:left>
          <a:right>
            <a:ln w="3175" cap="flat">
              <a:solidFill>
                <a:srgbClr val="5B5A5A"/>
              </a:solidFill>
              <a:prstDash val="solid"/>
              <a:miter lim="400000"/>
            </a:ln>
          </a:right>
          <a:top>
            <a:ln w="3175" cap="flat">
              <a:solidFill>
                <a:srgbClr val="5B5A5A"/>
              </a:solidFill>
              <a:prstDash val="solid"/>
              <a:miter lim="400000"/>
            </a:ln>
          </a:top>
          <a:bottom>
            <a:ln w="3175" cap="flat">
              <a:solidFill>
                <a:srgbClr val="5B5A5A"/>
              </a:solidFill>
              <a:prstDash val="solid"/>
              <a:miter lim="400000"/>
            </a:ln>
          </a:bottom>
          <a:insideH>
            <a:ln w="3175" cap="flat">
              <a:solidFill>
                <a:srgbClr val="5B5A5A"/>
              </a:solidFill>
              <a:prstDash val="solid"/>
              <a:miter lim="400000"/>
            </a:ln>
          </a:insideH>
          <a:insideV>
            <a:ln w="3175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464646"/>
              </a:solidFill>
              <a:prstDash val="solid"/>
              <a:miter lim="400000"/>
            </a:ln>
          </a:left>
          <a:right>
            <a:ln w="3175" cap="flat">
              <a:solidFill>
                <a:srgbClr val="464646"/>
              </a:solidFill>
              <a:prstDash val="solid"/>
              <a:miter lim="400000"/>
            </a:ln>
          </a:right>
          <a:top>
            <a:ln w="3175" cap="flat">
              <a:solidFill>
                <a:srgbClr val="464646"/>
              </a:solidFill>
              <a:prstDash val="solid"/>
              <a:miter lim="400000"/>
            </a:ln>
          </a:top>
          <a:bottom>
            <a:ln w="3175" cap="flat">
              <a:solidFill>
                <a:srgbClr val="464646"/>
              </a:solidFill>
              <a:prstDash val="solid"/>
              <a:miter lim="400000"/>
            </a:ln>
          </a:bottom>
          <a:insideH>
            <a:ln w="3175" cap="flat">
              <a:solidFill>
                <a:srgbClr val="464646"/>
              </a:solidFill>
              <a:prstDash val="solid"/>
              <a:miter lim="400000"/>
            </a:ln>
          </a:insideH>
          <a:insideV>
            <a:ln w="3175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E5E5E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C3C3C3"/>
              </a:solidFill>
              <a:prstDash val="solid"/>
              <a:miter lim="400000"/>
            </a:ln>
          </a:top>
          <a:bottom>
            <a:ln w="3175" cap="flat">
              <a:solidFill>
                <a:srgbClr val="C3C3C3"/>
              </a:solidFill>
              <a:prstDash val="solid"/>
              <a:miter lim="400000"/>
            </a:ln>
          </a:bottom>
          <a:insideH>
            <a:ln w="3175" cap="flat">
              <a:solidFill>
                <a:srgbClr val="C3C3C3"/>
              </a:solidFill>
              <a:prstDash val="solid"/>
              <a:miter lim="400000"/>
            </a:ln>
          </a:insideH>
          <a:insideV>
            <a:ln w="3175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E5E5E"/>
              </a:solidFill>
              <a:prstDash val="solid"/>
              <a:miter lim="400000"/>
            </a:ln>
          </a:left>
          <a:right>
            <a:ln w="3175" cap="flat">
              <a:solidFill>
                <a:srgbClr val="5E5E5E"/>
              </a:solidFill>
              <a:prstDash val="solid"/>
              <a:miter lim="400000"/>
            </a:ln>
          </a:right>
          <a:top>
            <a:ln w="12700" cap="flat">
              <a:solidFill>
                <a:srgbClr val="CB297B"/>
              </a:solidFill>
              <a:prstDash val="solid"/>
              <a:miter lim="400000"/>
            </a:ln>
          </a:top>
          <a:bottom>
            <a:ln w="3175" cap="flat">
              <a:solidFill>
                <a:srgbClr val="5E5E5E"/>
              </a:solidFill>
              <a:prstDash val="solid"/>
              <a:miter lim="400000"/>
            </a:ln>
          </a:bottom>
          <a:insideH>
            <a:ln w="3175" cap="flat">
              <a:solidFill>
                <a:srgbClr val="5E5E5E"/>
              </a:solidFill>
              <a:prstDash val="solid"/>
              <a:miter lim="400000"/>
            </a:ln>
          </a:insideH>
          <a:insideV>
            <a:ln w="3175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5E5E5E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6C6C6C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6C6C6C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6C6C6C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675754" y="15005547"/>
            <a:ext cx="12358689" cy="358301"/>
          </a:xfrm>
          <a:prstGeom prst="rect">
            <a:avLst/>
          </a:prstGeom>
        </p:spPr>
        <p:txBody>
          <a:bodyPr lIns="25717" tIns="25717" rIns="25717" bIns="25717"/>
          <a:lstStyle>
            <a:lvl1pPr defTabSz="587022">
              <a:defRPr sz="2560"/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Presentation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Presentation Title</a:t>
            </a:r>
          </a:p>
        </p:txBody>
      </p:sp>
      <p:sp>
        <p:nvSpPr>
          <p:cNvPr id="13" name="Nível de Corpo Um…"/>
          <p:cNvSpPr txBox="1"/>
          <p:nvPr>
            <p:ph type="body" sz="quarter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Title"/>
          <p:cNvSpPr txBox="1"/>
          <p:nvPr>
            <p:ph type="title" hasCustomPrompt="1"/>
          </p:nvPr>
        </p:nvSpPr>
        <p:spPr>
          <a:xfrm>
            <a:off x="678656" y="8941593"/>
            <a:ext cx="12358688" cy="807160"/>
          </a:xfrm>
          <a:prstGeom prst="rect">
            <a:avLst/>
          </a:prstGeom>
        </p:spPr>
        <p:txBody>
          <a:bodyPr anchor="t"/>
          <a:lstStyle>
            <a:lvl1pPr>
              <a:defRPr spc="-300" sz="15000"/>
            </a:lvl1pPr>
          </a:lstStyle>
          <a:p>
            <a:pPr/>
            <a:r>
              <a:t>Slide Title</a:t>
            </a:r>
          </a:p>
        </p:txBody>
      </p:sp>
      <p:sp>
        <p:nvSpPr>
          <p:cNvPr id="100" name="Slide Subtitle"/>
          <p:cNvSpPr txBox="1"/>
          <p:nvPr>
            <p:ph type="body" sz="quarter" idx="21" hasCustomPrompt="1"/>
          </p:nvPr>
        </p:nvSpPr>
        <p:spPr>
          <a:xfrm>
            <a:off x="678656" y="9669166"/>
            <a:ext cx="12358688" cy="525814"/>
          </a:xfrm>
          <a:prstGeom prst="rect">
            <a:avLst/>
          </a:prstGeom>
        </p:spPr>
        <p:txBody>
          <a:bodyPr lIns="25717" tIns="25717" rIns="25717" bIns="25717"/>
          <a:lstStyle>
            <a:lvl1pPr defTabSz="587022">
              <a:defRPr sz="3840"/>
            </a:lvl1pPr>
          </a:lstStyle>
          <a:p>
            <a:pPr/>
            <a:r>
              <a:t>Slide Subtitle</a:t>
            </a:r>
          </a:p>
        </p:txBody>
      </p:sp>
      <p:sp>
        <p:nvSpPr>
          <p:cNvPr id="101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genda Title"/>
          <p:cNvSpPr txBox="1"/>
          <p:nvPr>
            <p:ph type="title" hasCustomPrompt="1"/>
          </p:nvPr>
        </p:nvSpPr>
        <p:spPr>
          <a:xfrm>
            <a:off x="678656" y="8941593"/>
            <a:ext cx="12358688" cy="807245"/>
          </a:xfrm>
          <a:prstGeom prst="rect">
            <a:avLst/>
          </a:prstGeom>
        </p:spPr>
        <p:txBody>
          <a:bodyPr anchor="t"/>
          <a:lstStyle>
            <a:lvl1pPr>
              <a:defRPr spc="-300" sz="15000"/>
            </a:lvl1pPr>
          </a:lstStyle>
          <a:p>
            <a:pPr/>
            <a:r>
              <a:t>Agenda Title</a:t>
            </a:r>
          </a:p>
        </p:txBody>
      </p:sp>
      <p:sp>
        <p:nvSpPr>
          <p:cNvPr id="109" name="Agenda Subtitle"/>
          <p:cNvSpPr txBox="1"/>
          <p:nvPr>
            <p:ph type="body" sz="quarter" idx="21" hasCustomPrompt="1"/>
          </p:nvPr>
        </p:nvSpPr>
        <p:spPr>
          <a:xfrm>
            <a:off x="678656" y="9669166"/>
            <a:ext cx="12358688" cy="525814"/>
          </a:xfrm>
          <a:prstGeom prst="rect">
            <a:avLst/>
          </a:prstGeom>
        </p:spPr>
        <p:txBody>
          <a:bodyPr lIns="25717" tIns="25717" rIns="25717" bIns="25717"/>
          <a:lstStyle>
            <a:lvl1pPr defTabSz="587022">
              <a:defRPr sz="3840"/>
            </a:lvl1pPr>
          </a:lstStyle>
          <a:p>
            <a:pPr/>
            <a:r>
              <a:t>Agenda Subtitle</a:t>
            </a:r>
          </a:p>
        </p:txBody>
      </p:sp>
      <p:sp>
        <p:nvSpPr>
          <p:cNvPr id="110" name="Nível de Corpo Um…"/>
          <p:cNvSpPr txBox="1"/>
          <p:nvPr>
            <p:ph type="body" sz="quarter" idx="1" hasCustomPrompt="1"/>
          </p:nvPr>
        </p:nvSpPr>
        <p:spPr>
          <a:xfrm>
            <a:off x="678656" y="10724158"/>
            <a:ext cx="12358688" cy="4644007"/>
          </a:xfrm>
          <a:prstGeom prst="rect">
            <a:avLst/>
          </a:prstGeom>
        </p:spPr>
        <p:txBody>
          <a:bodyPr/>
          <a:lstStyle>
            <a:lvl1pPr>
              <a:spcBef>
                <a:spcPts val="3200"/>
              </a:spcBef>
              <a:defRPr b="0" spc="-96"/>
            </a:lvl1pPr>
            <a:lvl2pPr>
              <a:spcBef>
                <a:spcPts val="3200"/>
              </a:spcBef>
              <a:defRPr b="0" spc="-96"/>
            </a:lvl2pPr>
            <a:lvl3pPr>
              <a:spcBef>
                <a:spcPts val="3200"/>
              </a:spcBef>
              <a:defRPr b="0" spc="-96"/>
            </a:lvl3pPr>
            <a:lvl4pPr>
              <a:spcBef>
                <a:spcPts val="3200"/>
              </a:spcBef>
              <a:defRPr b="0" spc="-96"/>
            </a:lvl4pPr>
            <a:lvl5pPr>
              <a:spcBef>
                <a:spcPts val="3200"/>
              </a:spcBef>
              <a:defRPr b="0" spc="-96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1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Nível de Corpo Um…"/>
          <p:cNvSpPr txBox="1"/>
          <p:nvPr>
            <p:ph type="body" sz="quarter" idx="1" hasCustomPrompt="1"/>
          </p:nvPr>
        </p:nvSpPr>
        <p:spPr>
          <a:xfrm>
            <a:off x="678656" y="11102349"/>
            <a:ext cx="12358688" cy="2179302"/>
          </a:xfrm>
          <a:prstGeom prst="rect">
            <a:avLst/>
          </a:prstGeom>
        </p:spPr>
        <p:txBody>
          <a:bodyPr anchor="ctr"/>
          <a:lstStyle>
            <a:lvl1pPr algn="ctr" defTabSz="4334824">
              <a:lnSpc>
                <a:spcPct val="80000"/>
              </a:lnSpc>
              <a:defRPr b="0" spc="-412" sz="20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algn="ctr" defTabSz="4334824">
              <a:lnSpc>
                <a:spcPct val="80000"/>
              </a:lnSpc>
              <a:defRPr b="0" spc="-412" sz="20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algn="ctr" defTabSz="4334824">
              <a:lnSpc>
                <a:spcPct val="80000"/>
              </a:lnSpc>
              <a:defRPr b="0" spc="-412" sz="20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algn="ctr" defTabSz="4334824">
              <a:lnSpc>
                <a:spcPct val="80000"/>
              </a:lnSpc>
              <a:defRPr b="0" spc="-412" sz="20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algn="ctr" defTabSz="4334824">
              <a:lnSpc>
                <a:spcPct val="80000"/>
              </a:lnSpc>
              <a:defRPr b="0" spc="-412" sz="20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Nível de Corpo Um…"/>
          <p:cNvSpPr txBox="1"/>
          <p:nvPr>
            <p:ph type="body" sz="quarter" idx="1" hasCustomPrompt="1"/>
          </p:nvPr>
        </p:nvSpPr>
        <p:spPr>
          <a:xfrm>
            <a:off x="678656" y="8939584"/>
            <a:ext cx="12358688" cy="4073391"/>
          </a:xfrm>
          <a:prstGeom prst="rect">
            <a:avLst/>
          </a:prstGeom>
        </p:spPr>
        <p:txBody>
          <a:bodyPr anchor="b"/>
          <a:lstStyle>
            <a:lvl1pPr algn="ctr" defTabSz="4334824">
              <a:lnSpc>
                <a:spcPct val="80000"/>
              </a:lnSpc>
              <a:defRPr spc="-444" sz="44400"/>
            </a:lvl1pPr>
            <a:lvl2pPr algn="ctr" defTabSz="4334824">
              <a:lnSpc>
                <a:spcPct val="80000"/>
              </a:lnSpc>
              <a:defRPr spc="-444" sz="44400"/>
            </a:lvl2pPr>
            <a:lvl3pPr algn="ctr" defTabSz="4334824">
              <a:lnSpc>
                <a:spcPct val="80000"/>
              </a:lnSpc>
              <a:defRPr spc="-444" sz="44400"/>
            </a:lvl3pPr>
            <a:lvl4pPr algn="ctr" defTabSz="4334824">
              <a:lnSpc>
                <a:spcPct val="80000"/>
              </a:lnSpc>
              <a:defRPr spc="-444" sz="44400"/>
            </a:lvl4pPr>
            <a:lvl5pPr algn="ctr" defTabSz="4334824">
              <a:lnSpc>
                <a:spcPct val="80000"/>
              </a:lnSpc>
              <a:defRPr spc="-444" sz="44400"/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Fact information"/>
          <p:cNvSpPr txBox="1"/>
          <p:nvPr>
            <p:ph type="body" sz="quarter" idx="21" hasCustomPrompt="1"/>
          </p:nvPr>
        </p:nvSpPr>
        <p:spPr>
          <a:xfrm>
            <a:off x="678656" y="12981851"/>
            <a:ext cx="12358688" cy="525814"/>
          </a:xfrm>
          <a:prstGeom prst="rect">
            <a:avLst/>
          </a:prstGeom>
        </p:spPr>
        <p:txBody>
          <a:bodyPr lIns="25717" tIns="25717" rIns="25717" bIns="25717"/>
          <a:lstStyle>
            <a:lvl1pPr algn="ctr" defTabSz="587022">
              <a:defRPr sz="3840"/>
            </a:lvl1pPr>
          </a:lstStyle>
          <a:p>
            <a:pPr/>
            <a:r>
              <a:t>Fact information</a:t>
            </a:r>
          </a:p>
        </p:txBody>
      </p:sp>
      <p:sp>
        <p:nvSpPr>
          <p:cNvPr id="128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tribution"/>
          <p:cNvSpPr txBox="1"/>
          <p:nvPr>
            <p:ph type="body" sz="quarter" idx="21" hasCustomPrompt="1"/>
          </p:nvPr>
        </p:nvSpPr>
        <p:spPr>
          <a:xfrm>
            <a:off x="1366889" y="14339316"/>
            <a:ext cx="11362529" cy="358302"/>
          </a:xfrm>
          <a:prstGeom prst="rect">
            <a:avLst/>
          </a:prstGeom>
        </p:spPr>
        <p:txBody>
          <a:bodyPr lIns="25717" tIns="25717" rIns="25717" bIns="25717"/>
          <a:lstStyle>
            <a:lvl1pPr defTabSz="587022">
              <a:defRPr sz="2560"/>
            </a:lvl1pPr>
          </a:lstStyle>
          <a:p>
            <a:pPr/>
            <a:r>
              <a:t>Attribution</a:t>
            </a:r>
          </a:p>
        </p:txBody>
      </p:sp>
      <p:sp>
        <p:nvSpPr>
          <p:cNvPr id="136" name="Nível de Corpo Um…"/>
          <p:cNvSpPr txBox="1"/>
          <p:nvPr>
            <p:ph type="body" sz="quarter" idx="1" hasCustomPrompt="1"/>
          </p:nvPr>
        </p:nvSpPr>
        <p:spPr>
          <a:xfrm>
            <a:off x="986581" y="11113046"/>
            <a:ext cx="11742838" cy="2157907"/>
          </a:xfrm>
          <a:prstGeom prst="rect">
            <a:avLst/>
          </a:prstGeom>
        </p:spPr>
        <p:txBody>
          <a:bodyPr/>
          <a:lstStyle>
            <a:lvl1pPr marL="1135863" indent="-835377" defTabSz="4334824">
              <a:lnSpc>
                <a:spcPct val="90000"/>
              </a:lnSpc>
              <a:defRPr b="0" spc="-300" sz="150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1135863" indent="-378177" defTabSz="4334824">
              <a:lnSpc>
                <a:spcPct val="90000"/>
              </a:lnSpc>
              <a:defRPr b="0" spc="-300" sz="150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1135863" indent="79022" defTabSz="4334824">
              <a:lnSpc>
                <a:spcPct val="90000"/>
              </a:lnSpc>
              <a:defRPr b="0" spc="-300" sz="150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1135863" indent="536222" defTabSz="4334824">
              <a:lnSpc>
                <a:spcPct val="90000"/>
              </a:lnSpc>
              <a:defRPr b="0" spc="-300" sz="150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1135863" indent="993422" defTabSz="4334824">
              <a:lnSpc>
                <a:spcPct val="90000"/>
              </a:lnSpc>
              <a:defRPr b="0" spc="-300" sz="150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7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Bowl of salad with fried rice, boiled eggs, and chopsticks"/>
          <p:cNvSpPr/>
          <p:nvPr>
            <p:ph type="pic" sz="quarter" idx="21"/>
          </p:nvPr>
        </p:nvSpPr>
        <p:spPr>
          <a:xfrm>
            <a:off x="8865393" y="8905875"/>
            <a:ext cx="4184494" cy="334669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Bowl with salmon cakes, salad, and hummus "/>
          <p:cNvSpPr/>
          <p:nvPr>
            <p:ph type="pic" sz="quarter" idx="22"/>
          </p:nvPr>
        </p:nvSpPr>
        <p:spPr>
          <a:xfrm>
            <a:off x="7593806" y="10572154"/>
            <a:ext cx="5872163" cy="68344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Bowl of pappardelle pasta with parsley butter, roasted hazelnuts, and shaved parmesan cheese"/>
          <p:cNvSpPr/>
          <p:nvPr>
            <p:ph type="pic" sz="quarter" idx="23"/>
          </p:nvPr>
        </p:nvSpPr>
        <p:spPr>
          <a:xfrm>
            <a:off x="-78582" y="8612981"/>
            <a:ext cx="9344026" cy="700801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bowl of salad with fried rice, boiled eggs, and chopsticks"/>
          <p:cNvSpPr/>
          <p:nvPr>
            <p:ph type="pic" idx="21"/>
          </p:nvPr>
        </p:nvSpPr>
        <p:spPr>
          <a:xfrm>
            <a:off x="-750094" y="5226843"/>
            <a:ext cx="15216188" cy="1217295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vocados and limes"/>
          <p:cNvSpPr/>
          <p:nvPr>
            <p:ph type="pic" idx="21"/>
          </p:nvPr>
        </p:nvSpPr>
        <p:spPr>
          <a:xfrm>
            <a:off x="-650082" y="7605712"/>
            <a:ext cx="15044739" cy="901065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Presentation Title"/>
          <p:cNvSpPr txBox="1"/>
          <p:nvPr>
            <p:ph type="title" hasCustomPrompt="1"/>
          </p:nvPr>
        </p:nvSpPr>
        <p:spPr>
          <a:xfrm>
            <a:off x="678656" y="12342018"/>
            <a:ext cx="12358688" cy="2614614"/>
          </a:xfrm>
          <a:prstGeom prst="rect">
            <a:avLst/>
          </a:prstGeom>
        </p:spPr>
        <p:txBody>
          <a:bodyPr/>
          <a:lstStyle/>
          <a:p>
            <a:pPr/>
            <a:r>
              <a:t>Presentation Title</a:t>
            </a:r>
          </a:p>
        </p:txBody>
      </p:sp>
      <p:sp>
        <p:nvSpPr>
          <p:cNvPr id="23" name="Author and Date"/>
          <p:cNvSpPr txBox="1"/>
          <p:nvPr>
            <p:ph type="body" sz="quarter" idx="22" hasCustomPrompt="1"/>
          </p:nvPr>
        </p:nvSpPr>
        <p:spPr>
          <a:xfrm>
            <a:off x="679325" y="8956577"/>
            <a:ext cx="12357350" cy="358301"/>
          </a:xfrm>
          <a:prstGeom prst="rect">
            <a:avLst/>
          </a:prstGeom>
        </p:spPr>
        <p:txBody>
          <a:bodyPr lIns="25717" tIns="25717" rIns="25717" bIns="25717"/>
          <a:lstStyle>
            <a:lvl1pPr defTabSz="587022">
              <a:defRPr sz="2560"/>
            </a:lvl1pPr>
          </a:lstStyle>
          <a:p>
            <a:pPr/>
            <a:r>
              <a:t>Author and Date</a:t>
            </a:r>
          </a:p>
        </p:txBody>
      </p:sp>
      <p:sp>
        <p:nvSpPr>
          <p:cNvPr id="24" name="Nível de Corpo Um…"/>
          <p:cNvSpPr txBox="1"/>
          <p:nvPr>
            <p:ph type="body" sz="quarter" idx="1" hasCustomPrompt="1"/>
          </p:nvPr>
        </p:nvSpPr>
        <p:spPr>
          <a:xfrm>
            <a:off x="678656" y="14864950"/>
            <a:ext cx="12358688" cy="628285"/>
          </a:xfrm>
          <a:prstGeom prst="rect">
            <a:avLst/>
          </a:prstGeom>
        </p:spPr>
        <p:txBody>
          <a:bodyPr/>
          <a:lstStyle/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Bowl with salmon cakes, salad, and hummus"/>
          <p:cNvSpPr/>
          <p:nvPr>
            <p:ph type="pic" sz="quarter" idx="21"/>
          </p:nvPr>
        </p:nvSpPr>
        <p:spPr>
          <a:xfrm>
            <a:off x="6172200" y="8220075"/>
            <a:ext cx="6831471" cy="795099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678656" y="9048750"/>
            <a:ext cx="5500688" cy="3308779"/>
          </a:xfrm>
          <a:prstGeom prst="rect">
            <a:avLst/>
          </a:prstGeom>
        </p:spPr>
        <p:txBody>
          <a:bodyPr/>
          <a:lstStyle>
            <a:lvl1pPr>
              <a:defRPr spc="-300" sz="15000"/>
            </a:lvl1pPr>
          </a:lstStyle>
          <a:p>
            <a:pPr/>
            <a:r>
              <a:t>Slide Title</a:t>
            </a:r>
          </a:p>
        </p:txBody>
      </p:sp>
      <p:sp>
        <p:nvSpPr>
          <p:cNvPr id="34" name="Nível de Corpo Um…"/>
          <p:cNvSpPr txBox="1"/>
          <p:nvPr>
            <p:ph type="body" sz="quarter" idx="1" hasCustomPrompt="1"/>
          </p:nvPr>
        </p:nvSpPr>
        <p:spPr>
          <a:xfrm>
            <a:off x="678656" y="12305949"/>
            <a:ext cx="5500688" cy="3029302"/>
          </a:xfrm>
          <a:prstGeom prst="rect">
            <a:avLst/>
          </a:prstGeom>
        </p:spPr>
        <p:txBody>
          <a:bodyPr/>
          <a:lstStyle/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Número do Slide"/>
          <p:cNvSpPr txBox="1"/>
          <p:nvPr>
            <p:ph type="sldNum" sz="quarter" idx="2"/>
          </p:nvPr>
        </p:nvSpPr>
        <p:spPr>
          <a:xfrm>
            <a:off x="6593602" y="15377160"/>
            <a:ext cx="521767" cy="528372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/>
          <p:nvPr>
            <p:ph type="title" hasCustomPrompt="1"/>
          </p:nvPr>
        </p:nvSpPr>
        <p:spPr>
          <a:xfrm>
            <a:off x="678656" y="8941593"/>
            <a:ext cx="12358688" cy="806155"/>
          </a:xfrm>
          <a:prstGeom prst="rect">
            <a:avLst/>
          </a:prstGeom>
        </p:spPr>
        <p:txBody>
          <a:bodyPr anchor="t"/>
          <a:lstStyle>
            <a:lvl1pPr>
              <a:defRPr spc="-300" sz="15000"/>
            </a:lvl1pPr>
          </a:lstStyle>
          <a:p>
            <a:pPr/>
            <a:r>
              <a:t>Slide Title</a:t>
            </a:r>
          </a:p>
        </p:txBody>
      </p:sp>
      <p:sp>
        <p:nvSpPr>
          <p:cNvPr id="43" name="Slide Subtitle"/>
          <p:cNvSpPr txBox="1"/>
          <p:nvPr>
            <p:ph type="body" sz="quarter" idx="21" hasCustomPrompt="1"/>
          </p:nvPr>
        </p:nvSpPr>
        <p:spPr>
          <a:xfrm>
            <a:off x="678656" y="9669166"/>
            <a:ext cx="12358688" cy="525814"/>
          </a:xfrm>
          <a:prstGeom prst="rect">
            <a:avLst/>
          </a:prstGeom>
        </p:spPr>
        <p:txBody>
          <a:bodyPr lIns="25717" tIns="25717" rIns="25717" bIns="25717"/>
          <a:lstStyle>
            <a:lvl1pPr defTabSz="587022">
              <a:defRPr sz="3840"/>
            </a:lvl1pPr>
          </a:lstStyle>
          <a:p>
            <a:pPr/>
            <a:r>
              <a:t>Slide Subtitle</a:t>
            </a:r>
          </a:p>
        </p:txBody>
      </p:sp>
      <p:sp>
        <p:nvSpPr>
          <p:cNvPr id="44" name="Nível de Corpo Um…"/>
          <p:cNvSpPr txBox="1"/>
          <p:nvPr>
            <p:ph type="body" sz="quarter" idx="1" hasCustomPrompt="1"/>
          </p:nvPr>
        </p:nvSpPr>
        <p:spPr>
          <a:xfrm>
            <a:off x="678656" y="10724158"/>
            <a:ext cx="12358688" cy="4644007"/>
          </a:xfrm>
          <a:prstGeom prst="rect">
            <a:avLst/>
          </a:prstGeom>
        </p:spPr>
        <p:txBody>
          <a:bodyPr/>
          <a:lstStyle>
            <a:lvl1pPr marL="1066800" indent="-1066800" defTabSz="4334824">
              <a:lnSpc>
                <a:spcPct val="90000"/>
              </a:lnSpc>
              <a:spcBef>
                <a:spcPts val="8000"/>
              </a:spcBef>
              <a:buSzPct val="123000"/>
              <a:buChar char="•"/>
              <a:defRPr b="0" sz="8400"/>
            </a:lvl1pPr>
            <a:lvl2pPr marL="1676400" indent="-1066800" defTabSz="4334824">
              <a:lnSpc>
                <a:spcPct val="90000"/>
              </a:lnSpc>
              <a:spcBef>
                <a:spcPts val="8000"/>
              </a:spcBef>
              <a:buSzPct val="123000"/>
              <a:buChar char="•"/>
              <a:defRPr b="0" sz="8400"/>
            </a:lvl2pPr>
            <a:lvl3pPr marL="2286000" indent="-1066800" defTabSz="4334824">
              <a:lnSpc>
                <a:spcPct val="90000"/>
              </a:lnSpc>
              <a:spcBef>
                <a:spcPts val="8000"/>
              </a:spcBef>
              <a:buSzPct val="123000"/>
              <a:buChar char="•"/>
              <a:defRPr b="0" sz="8400"/>
            </a:lvl3pPr>
            <a:lvl4pPr marL="2895600" indent="-1066800" defTabSz="4334824">
              <a:lnSpc>
                <a:spcPct val="90000"/>
              </a:lnSpc>
              <a:spcBef>
                <a:spcPts val="8000"/>
              </a:spcBef>
              <a:buSzPct val="123000"/>
              <a:buChar char="•"/>
              <a:defRPr b="0" sz="8400"/>
            </a:lvl4pPr>
            <a:lvl5pPr marL="3505200" indent="-1066800" defTabSz="4334824">
              <a:lnSpc>
                <a:spcPct val="90000"/>
              </a:lnSpc>
              <a:spcBef>
                <a:spcPts val="8000"/>
              </a:spcBef>
              <a:buSzPct val="123000"/>
              <a:buChar char="•"/>
              <a:defRPr b="0" sz="8400"/>
            </a:lvl5pPr>
          </a:lstStyle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Nível de Corpo Um…"/>
          <p:cNvSpPr txBox="1"/>
          <p:nvPr>
            <p:ph type="body" sz="quarter" idx="1" hasCustomPrompt="1"/>
          </p:nvPr>
        </p:nvSpPr>
        <p:spPr>
          <a:xfrm>
            <a:off x="678656" y="10724158"/>
            <a:ext cx="12358688" cy="4644007"/>
          </a:xfrm>
          <a:prstGeom prst="rect">
            <a:avLst/>
          </a:prstGeom>
        </p:spPr>
        <p:txBody>
          <a:bodyPr numCol="2" spcCol="617934"/>
          <a:lstStyle>
            <a:lvl1pPr marL="1066800" indent="-1066800" defTabSz="4334824">
              <a:lnSpc>
                <a:spcPct val="90000"/>
              </a:lnSpc>
              <a:spcBef>
                <a:spcPts val="8000"/>
              </a:spcBef>
              <a:buSzPct val="123000"/>
              <a:buChar char="•"/>
              <a:defRPr b="0" sz="8400"/>
            </a:lvl1pPr>
            <a:lvl2pPr marL="1676400" indent="-1066800" defTabSz="4334824">
              <a:lnSpc>
                <a:spcPct val="90000"/>
              </a:lnSpc>
              <a:spcBef>
                <a:spcPts val="8000"/>
              </a:spcBef>
              <a:buSzPct val="123000"/>
              <a:buChar char="•"/>
              <a:defRPr b="0" sz="8400"/>
            </a:lvl2pPr>
            <a:lvl3pPr marL="2286000" indent="-1066800" defTabSz="4334824">
              <a:lnSpc>
                <a:spcPct val="90000"/>
              </a:lnSpc>
              <a:spcBef>
                <a:spcPts val="8000"/>
              </a:spcBef>
              <a:buSzPct val="123000"/>
              <a:buChar char="•"/>
              <a:defRPr b="0" sz="8400"/>
            </a:lvl3pPr>
            <a:lvl4pPr marL="2895600" indent="-1066800" defTabSz="4334824">
              <a:lnSpc>
                <a:spcPct val="90000"/>
              </a:lnSpc>
              <a:spcBef>
                <a:spcPts val="8000"/>
              </a:spcBef>
              <a:buSzPct val="123000"/>
              <a:buChar char="•"/>
              <a:defRPr b="0" sz="8400"/>
            </a:lvl4pPr>
            <a:lvl5pPr marL="3505200" indent="-1066800" defTabSz="4334824">
              <a:lnSpc>
                <a:spcPct val="90000"/>
              </a:lnSpc>
              <a:spcBef>
                <a:spcPts val="8000"/>
              </a:spcBef>
              <a:buSzPct val="123000"/>
              <a:buChar char="•"/>
              <a:defRPr b="0" sz="8400"/>
            </a:lvl5pPr>
          </a:lstStyle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Subtitle"/>
          <p:cNvSpPr txBox="1"/>
          <p:nvPr>
            <p:ph type="body" sz="quarter" idx="21" hasCustomPrompt="1"/>
          </p:nvPr>
        </p:nvSpPr>
        <p:spPr>
          <a:xfrm>
            <a:off x="678656" y="9669166"/>
            <a:ext cx="5500688" cy="525814"/>
          </a:xfrm>
          <a:prstGeom prst="rect">
            <a:avLst/>
          </a:prstGeom>
        </p:spPr>
        <p:txBody>
          <a:bodyPr lIns="25717" tIns="25717" rIns="25717" bIns="25717"/>
          <a:lstStyle>
            <a:lvl1pPr defTabSz="587022">
              <a:defRPr sz="3840"/>
            </a:lvl1pPr>
          </a:lstStyle>
          <a:p>
            <a:pPr/>
            <a:r>
              <a:t>Slide Subtitle</a:t>
            </a:r>
          </a:p>
        </p:txBody>
      </p:sp>
      <p:sp>
        <p:nvSpPr>
          <p:cNvPr id="61" name="Nível de Corpo Um…"/>
          <p:cNvSpPr txBox="1"/>
          <p:nvPr>
            <p:ph type="body" sz="quarter" idx="1" hasCustomPrompt="1"/>
          </p:nvPr>
        </p:nvSpPr>
        <p:spPr>
          <a:xfrm>
            <a:off x="678656" y="10724158"/>
            <a:ext cx="5500688" cy="4644355"/>
          </a:xfrm>
          <a:prstGeom prst="rect">
            <a:avLst/>
          </a:prstGeom>
        </p:spPr>
        <p:txBody>
          <a:bodyPr/>
          <a:lstStyle>
            <a:lvl1pPr marL="1066800" indent="-1066800" defTabSz="4334824">
              <a:lnSpc>
                <a:spcPct val="90000"/>
              </a:lnSpc>
              <a:spcBef>
                <a:spcPts val="8000"/>
              </a:spcBef>
              <a:buSzPct val="123000"/>
              <a:buChar char="•"/>
              <a:defRPr b="0" sz="8400"/>
            </a:lvl1pPr>
            <a:lvl2pPr marL="1676400" indent="-1066800" defTabSz="4334824">
              <a:lnSpc>
                <a:spcPct val="90000"/>
              </a:lnSpc>
              <a:spcBef>
                <a:spcPts val="8000"/>
              </a:spcBef>
              <a:buSzPct val="123000"/>
              <a:buChar char="•"/>
              <a:defRPr b="0" sz="8400"/>
            </a:lvl2pPr>
            <a:lvl3pPr marL="2286000" indent="-1066800" defTabSz="4334824">
              <a:lnSpc>
                <a:spcPct val="90000"/>
              </a:lnSpc>
              <a:spcBef>
                <a:spcPts val="8000"/>
              </a:spcBef>
              <a:buSzPct val="123000"/>
              <a:buChar char="•"/>
              <a:defRPr b="0" sz="8400"/>
            </a:lvl3pPr>
            <a:lvl4pPr marL="2895600" indent="-1066800" defTabSz="4334824">
              <a:lnSpc>
                <a:spcPct val="90000"/>
              </a:lnSpc>
              <a:spcBef>
                <a:spcPts val="8000"/>
              </a:spcBef>
              <a:buSzPct val="123000"/>
              <a:buChar char="•"/>
              <a:defRPr b="0" sz="8400"/>
            </a:lvl4pPr>
            <a:lvl5pPr marL="3505200" indent="-1066800" defTabSz="4334824">
              <a:lnSpc>
                <a:spcPct val="90000"/>
              </a:lnSpc>
              <a:spcBef>
                <a:spcPts val="8000"/>
              </a:spcBef>
              <a:buSzPct val="123000"/>
              <a:buChar char="•"/>
              <a:defRPr b="0" sz="8400"/>
            </a:lvl5pPr>
          </a:lstStyle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2" name="Bowl of pappardelle pasta with parsley butter, roasted hazelnuts, and shaved parmesan cheese"/>
          <p:cNvSpPr/>
          <p:nvPr>
            <p:ph type="pic" sz="quarter" idx="22"/>
          </p:nvPr>
        </p:nvSpPr>
        <p:spPr>
          <a:xfrm>
            <a:off x="6858000" y="8105288"/>
            <a:ext cx="6140742" cy="818765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3" name="Slide Title"/>
          <p:cNvSpPr txBox="1"/>
          <p:nvPr>
            <p:ph type="title" hasCustomPrompt="1"/>
          </p:nvPr>
        </p:nvSpPr>
        <p:spPr>
          <a:xfrm>
            <a:off x="678656" y="8941593"/>
            <a:ext cx="5500688" cy="807245"/>
          </a:xfrm>
          <a:prstGeom prst="rect">
            <a:avLst/>
          </a:prstGeom>
        </p:spPr>
        <p:txBody>
          <a:bodyPr anchor="t"/>
          <a:lstStyle>
            <a:lvl1pPr>
              <a:defRPr spc="-300" sz="15000"/>
            </a:lvl1pPr>
          </a:lstStyle>
          <a:p>
            <a:pPr/>
            <a:r>
              <a:t>Slide Title</a:t>
            </a:r>
          </a:p>
        </p:txBody>
      </p:sp>
      <p:sp>
        <p:nvSpPr>
          <p:cNvPr id="64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Subtitle"/>
          <p:cNvSpPr txBox="1"/>
          <p:nvPr>
            <p:ph type="body" sz="quarter" idx="21" hasCustomPrompt="1"/>
          </p:nvPr>
        </p:nvSpPr>
        <p:spPr>
          <a:xfrm>
            <a:off x="678656" y="9669166"/>
            <a:ext cx="5500688" cy="525814"/>
          </a:xfrm>
          <a:prstGeom prst="rect">
            <a:avLst/>
          </a:prstGeom>
        </p:spPr>
        <p:txBody>
          <a:bodyPr lIns="25717" tIns="25717" rIns="25717" bIns="25717"/>
          <a:lstStyle>
            <a:lvl1pPr defTabSz="587022">
              <a:defRPr sz="3840"/>
            </a:lvl1pPr>
          </a:lstStyle>
          <a:p>
            <a:pPr/>
            <a:r>
              <a:t>Slide Subtitle</a:t>
            </a:r>
          </a:p>
        </p:txBody>
      </p:sp>
      <p:sp>
        <p:nvSpPr>
          <p:cNvPr id="72" name="Nível de Corpo Um…"/>
          <p:cNvSpPr txBox="1"/>
          <p:nvPr>
            <p:ph type="body" sz="quarter" idx="1" hasCustomPrompt="1"/>
          </p:nvPr>
        </p:nvSpPr>
        <p:spPr>
          <a:xfrm>
            <a:off x="678656" y="10724158"/>
            <a:ext cx="5500688" cy="4644355"/>
          </a:xfrm>
          <a:prstGeom prst="rect">
            <a:avLst/>
          </a:prstGeom>
        </p:spPr>
        <p:txBody>
          <a:bodyPr/>
          <a:lstStyle>
            <a:lvl1pPr marL="1066800" indent="-1066800" defTabSz="4334824">
              <a:lnSpc>
                <a:spcPct val="90000"/>
              </a:lnSpc>
              <a:spcBef>
                <a:spcPts val="8000"/>
              </a:spcBef>
              <a:buSzPct val="123000"/>
              <a:buChar char="•"/>
              <a:defRPr b="0" sz="8400"/>
            </a:lvl1pPr>
            <a:lvl2pPr marL="1676400" indent="-1066800" defTabSz="4334824">
              <a:lnSpc>
                <a:spcPct val="90000"/>
              </a:lnSpc>
              <a:spcBef>
                <a:spcPts val="8000"/>
              </a:spcBef>
              <a:buSzPct val="123000"/>
              <a:buChar char="•"/>
              <a:defRPr b="0" sz="8400"/>
            </a:lvl2pPr>
            <a:lvl3pPr marL="2286000" indent="-1066800" defTabSz="4334824">
              <a:lnSpc>
                <a:spcPct val="90000"/>
              </a:lnSpc>
              <a:spcBef>
                <a:spcPts val="8000"/>
              </a:spcBef>
              <a:buSzPct val="123000"/>
              <a:buChar char="•"/>
              <a:defRPr b="0" sz="8400"/>
            </a:lvl3pPr>
            <a:lvl4pPr marL="2895600" indent="-1066800" defTabSz="4334824">
              <a:lnSpc>
                <a:spcPct val="90000"/>
              </a:lnSpc>
              <a:spcBef>
                <a:spcPts val="8000"/>
              </a:spcBef>
              <a:buSzPct val="123000"/>
              <a:buChar char="•"/>
              <a:defRPr b="0" sz="8400"/>
            </a:lvl4pPr>
            <a:lvl5pPr marL="3505200" indent="-1066800" defTabSz="4334824">
              <a:lnSpc>
                <a:spcPct val="90000"/>
              </a:lnSpc>
              <a:spcBef>
                <a:spcPts val="8000"/>
              </a:spcBef>
              <a:buSzPct val="123000"/>
              <a:buChar char="•"/>
              <a:defRPr b="0" sz="8400"/>
            </a:lvl5pPr>
          </a:lstStyle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3" name="Slide Title"/>
          <p:cNvSpPr txBox="1"/>
          <p:nvPr>
            <p:ph type="title" hasCustomPrompt="1"/>
          </p:nvPr>
        </p:nvSpPr>
        <p:spPr>
          <a:xfrm>
            <a:off x="678656" y="8941593"/>
            <a:ext cx="5500688" cy="807245"/>
          </a:xfrm>
          <a:prstGeom prst="rect">
            <a:avLst/>
          </a:prstGeom>
        </p:spPr>
        <p:txBody>
          <a:bodyPr anchor="t"/>
          <a:lstStyle>
            <a:lvl1pPr>
              <a:defRPr spc="-300" sz="15000"/>
            </a:lvl1pPr>
          </a:lstStyle>
          <a:p>
            <a:pPr/>
            <a:r>
              <a:t>Slide Title</a:t>
            </a:r>
          </a:p>
        </p:txBody>
      </p:sp>
      <p:sp>
        <p:nvSpPr>
          <p:cNvPr id="74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Subtitle"/>
          <p:cNvSpPr txBox="1"/>
          <p:nvPr>
            <p:ph type="body" sz="quarter" idx="21" hasCustomPrompt="1"/>
          </p:nvPr>
        </p:nvSpPr>
        <p:spPr>
          <a:xfrm>
            <a:off x="678656" y="9669166"/>
            <a:ext cx="5500688" cy="525814"/>
          </a:xfrm>
          <a:prstGeom prst="rect">
            <a:avLst/>
          </a:prstGeom>
        </p:spPr>
        <p:txBody>
          <a:bodyPr lIns="25717" tIns="25717" rIns="25717" bIns="25717"/>
          <a:lstStyle>
            <a:lvl1pPr defTabSz="587022">
              <a:defRPr sz="3840"/>
            </a:lvl1pPr>
          </a:lstStyle>
          <a:p>
            <a:pPr/>
            <a:r>
              <a:t>Slide Subtitle</a:t>
            </a:r>
          </a:p>
        </p:txBody>
      </p:sp>
      <p:sp>
        <p:nvSpPr>
          <p:cNvPr id="82" name="Nível de Corpo Um…"/>
          <p:cNvSpPr txBox="1"/>
          <p:nvPr>
            <p:ph type="body" sz="quarter" idx="1" hasCustomPrompt="1"/>
          </p:nvPr>
        </p:nvSpPr>
        <p:spPr>
          <a:xfrm>
            <a:off x="678656" y="10724158"/>
            <a:ext cx="5500688" cy="4644355"/>
          </a:xfrm>
          <a:prstGeom prst="rect">
            <a:avLst/>
          </a:prstGeom>
        </p:spPr>
        <p:txBody>
          <a:bodyPr/>
          <a:lstStyle>
            <a:lvl1pPr marL="1066800" indent="-1066800" defTabSz="4334824">
              <a:lnSpc>
                <a:spcPct val="90000"/>
              </a:lnSpc>
              <a:spcBef>
                <a:spcPts val="8000"/>
              </a:spcBef>
              <a:buSzPct val="123000"/>
              <a:buChar char="•"/>
              <a:defRPr b="0" sz="8400"/>
            </a:lvl1pPr>
            <a:lvl2pPr marL="1676400" indent="-1066800" defTabSz="4334824">
              <a:lnSpc>
                <a:spcPct val="90000"/>
              </a:lnSpc>
              <a:spcBef>
                <a:spcPts val="8000"/>
              </a:spcBef>
              <a:buSzPct val="123000"/>
              <a:buChar char="•"/>
              <a:defRPr b="0" sz="8400"/>
            </a:lvl2pPr>
            <a:lvl3pPr marL="2286000" indent="-1066800" defTabSz="4334824">
              <a:lnSpc>
                <a:spcPct val="90000"/>
              </a:lnSpc>
              <a:spcBef>
                <a:spcPts val="8000"/>
              </a:spcBef>
              <a:buSzPct val="123000"/>
              <a:buChar char="•"/>
              <a:defRPr b="0" sz="8400"/>
            </a:lvl3pPr>
            <a:lvl4pPr marL="2895600" indent="-1066800" defTabSz="4334824">
              <a:lnSpc>
                <a:spcPct val="90000"/>
              </a:lnSpc>
              <a:spcBef>
                <a:spcPts val="8000"/>
              </a:spcBef>
              <a:buSzPct val="123000"/>
              <a:buChar char="•"/>
              <a:defRPr b="0" sz="8400"/>
            </a:lvl4pPr>
            <a:lvl5pPr marL="3505200" indent="-1066800" defTabSz="4334824">
              <a:lnSpc>
                <a:spcPct val="90000"/>
              </a:lnSpc>
              <a:spcBef>
                <a:spcPts val="8000"/>
              </a:spcBef>
              <a:buSzPct val="123000"/>
              <a:buChar char="•"/>
              <a:defRPr b="0" sz="8400"/>
            </a:lvl5pPr>
          </a:lstStyle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3" name="Slide Title"/>
          <p:cNvSpPr txBox="1"/>
          <p:nvPr>
            <p:ph type="title" hasCustomPrompt="1"/>
          </p:nvPr>
        </p:nvSpPr>
        <p:spPr>
          <a:xfrm>
            <a:off x="678656" y="8941593"/>
            <a:ext cx="5500688" cy="807245"/>
          </a:xfrm>
          <a:prstGeom prst="rect">
            <a:avLst/>
          </a:prstGeom>
        </p:spPr>
        <p:txBody>
          <a:bodyPr anchor="t"/>
          <a:lstStyle>
            <a:lvl1pPr>
              <a:defRPr spc="-300" sz="15000"/>
            </a:lvl1pPr>
          </a:lstStyle>
          <a:p>
            <a:pPr/>
            <a:r>
              <a:t>Slide Title</a:t>
            </a:r>
          </a:p>
        </p:txBody>
      </p:sp>
      <p:sp>
        <p:nvSpPr>
          <p:cNvPr id="84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/>
          <p:nvPr>
            <p:ph type="title" hasCustomPrompt="1"/>
          </p:nvPr>
        </p:nvSpPr>
        <p:spPr>
          <a:xfrm>
            <a:off x="678654" y="10884693"/>
            <a:ext cx="12358690" cy="2614614"/>
          </a:xfrm>
          <a:prstGeom prst="rect">
            <a:avLst/>
          </a:prstGeom>
        </p:spPr>
        <p:txBody>
          <a:bodyPr anchor="ctr"/>
          <a:lstStyle>
            <a:lvl1pPr>
              <a:defRPr b="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Section Title</a:t>
            </a:r>
          </a:p>
        </p:txBody>
      </p:sp>
      <p:sp>
        <p:nvSpPr>
          <p:cNvPr id="92" name="Número do Slide"/>
          <p:cNvSpPr txBox="1"/>
          <p:nvPr>
            <p:ph type="sldNum" sz="quarter" idx="2"/>
          </p:nvPr>
        </p:nvSpPr>
        <p:spPr>
          <a:xfrm>
            <a:off x="6593602" y="15377160"/>
            <a:ext cx="521767" cy="528372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esentation Title"/>
          <p:cNvSpPr txBox="1"/>
          <p:nvPr>
            <p:ph type="title" hasCustomPrompt="1"/>
          </p:nvPr>
        </p:nvSpPr>
        <p:spPr>
          <a:xfrm>
            <a:off x="678654" y="9782807"/>
            <a:ext cx="12358690" cy="2614614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8575" tIns="28575" rIns="28575" bIns="28575" anchor="b">
            <a:normAutofit fontScale="100000" lnSpcReduction="0"/>
          </a:bodyPr>
          <a:lstStyle/>
          <a:p>
            <a:pPr/>
            <a:r>
              <a:t>Presentation Title</a:t>
            </a:r>
          </a:p>
        </p:txBody>
      </p:sp>
      <p:sp>
        <p:nvSpPr>
          <p:cNvPr id="3" name="Nível de Corpo Um…"/>
          <p:cNvSpPr txBox="1"/>
          <p:nvPr>
            <p:ph type="body" idx="1" hasCustomPrompt="1"/>
          </p:nvPr>
        </p:nvSpPr>
        <p:spPr>
          <a:xfrm>
            <a:off x="675755" y="12397420"/>
            <a:ext cx="12358688" cy="1071563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8575" tIns="28575" rIns="28575" bIns="28575">
            <a:normAutofit fontScale="100000" lnSpcReduction="0"/>
          </a:bodyPr>
          <a:lstStyle/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Número do Slide"/>
          <p:cNvSpPr txBox="1"/>
          <p:nvPr>
            <p:ph type="sldNum" sz="quarter" idx="2"/>
          </p:nvPr>
        </p:nvSpPr>
        <p:spPr>
          <a:xfrm>
            <a:off x="6593602" y="15374777"/>
            <a:ext cx="521767" cy="528372"/>
          </a:xfrm>
          <a:prstGeom prst="rect">
            <a:avLst/>
          </a:prstGeom>
          <a:ln w="3175">
            <a:miter lim="400000"/>
          </a:ln>
        </p:spPr>
        <p:txBody>
          <a:bodyPr wrap="none" lIns="28575" tIns="28575" rIns="28575" bIns="28575" anchor="b">
            <a:spAutoFit/>
          </a:bodyPr>
          <a:lstStyle>
            <a:lvl1pPr algn="ctr" defTabSz="1038577">
              <a:lnSpc>
                <a:spcPct val="100000"/>
              </a:lnSpc>
              <a:spcBef>
                <a:spcPts val="0"/>
              </a:spcBef>
              <a:defRPr sz="32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433482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412" strike="noStrike" sz="206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433482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412" strike="noStrike" sz="206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433482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412" strike="noStrike" sz="206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433482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412" strike="noStrike" sz="206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433482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412" strike="noStrike" sz="206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433482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412" strike="noStrike" sz="206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433482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412" strike="noStrike" sz="206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433482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412" strike="noStrike" sz="206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433482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412" strike="noStrike" sz="206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0" marR="0" indent="0" algn="l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96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96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96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96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96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96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96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96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96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10385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2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10385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2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10385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2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10385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2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10385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2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10385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2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10385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2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10385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2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10385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2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tif"/><Relationship Id="rId3" Type="http://schemas.openxmlformats.org/officeDocument/2006/relationships/image" Target="../media/image2.tif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tif"/><Relationship Id="rId3" Type="http://schemas.openxmlformats.org/officeDocument/2006/relationships/image" Target="../media/image2.tif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tif"/><Relationship Id="rId3" Type="http://schemas.openxmlformats.org/officeDocument/2006/relationships/image" Target="../media/image4.tif"/><Relationship Id="rId4" Type="http://schemas.openxmlformats.org/officeDocument/2006/relationships/image" Target="../media/image5.tif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tif"/><Relationship Id="rId3" Type="http://schemas.openxmlformats.org/officeDocument/2006/relationships/image" Target="../media/image7.tif"/><Relationship Id="rId4" Type="http://schemas.openxmlformats.org/officeDocument/2006/relationships/image" Target="../media/image8.tif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Olá, assessor!…"/>
          <p:cNvSpPr txBox="1"/>
          <p:nvPr>
            <p:ph type="title"/>
          </p:nvPr>
        </p:nvSpPr>
        <p:spPr>
          <a:xfrm>
            <a:off x="2034008" y="4902101"/>
            <a:ext cx="9647984" cy="14579798"/>
          </a:xfrm>
          <a:prstGeom prst="rect">
            <a:avLst/>
          </a:prstGeom>
        </p:spPr>
        <p:txBody>
          <a:bodyPr lIns="20091" tIns="20091" rIns="20091" bIns="20091"/>
          <a:lstStyle/>
          <a:p>
            <a:pPr defTabSz="914400">
              <a:lnSpc>
                <a:spcPct val="100000"/>
              </a:lnSpc>
              <a:tabLst>
                <a:tab pos="177800" algn="l"/>
                <a:tab pos="368300" algn="l"/>
                <a:tab pos="546100" algn="l"/>
                <a:tab pos="736600" algn="l"/>
                <a:tab pos="914400" algn="l"/>
                <a:tab pos="1104900" algn="l"/>
                <a:tab pos="1282700" algn="l"/>
                <a:tab pos="1473200" algn="l"/>
                <a:tab pos="1663700" algn="l"/>
                <a:tab pos="1841500" algn="l"/>
                <a:tab pos="2032000" algn="l"/>
                <a:tab pos="2209800" algn="l"/>
              </a:tabLst>
              <a:defRPr b="0" spc="0" sz="4160">
                <a:solidFill>
                  <a:srgbClr val="FFFFFF"/>
                </a:solidFill>
                <a:latin typeface="XP Variable Light Lighthouse"/>
                <a:ea typeface="XP Variable Light Lighthouse"/>
                <a:cs typeface="XP Variable Light Lighthouse"/>
                <a:sym typeface="XP Variable Light Lighthouse"/>
              </a:defRPr>
            </a:pPr>
            <a:r>
              <a:t>Olá, assessor!</a:t>
            </a:r>
          </a:p>
          <a:p>
            <a:pPr defTabSz="914400">
              <a:lnSpc>
                <a:spcPct val="100000"/>
              </a:lnSpc>
              <a:tabLst>
                <a:tab pos="177800" algn="l"/>
                <a:tab pos="368300" algn="l"/>
                <a:tab pos="546100" algn="l"/>
                <a:tab pos="736600" algn="l"/>
                <a:tab pos="914400" algn="l"/>
                <a:tab pos="1104900" algn="l"/>
                <a:tab pos="1282700" algn="l"/>
                <a:tab pos="1473200" algn="l"/>
                <a:tab pos="1663700" algn="l"/>
                <a:tab pos="1841500" algn="l"/>
                <a:tab pos="2032000" algn="l"/>
                <a:tab pos="2209800" algn="l"/>
              </a:tabLst>
              <a:defRPr b="0" spc="0" sz="4160">
                <a:solidFill>
                  <a:srgbClr val="FFFFFF"/>
                </a:solidFill>
                <a:latin typeface="XP Variable Light Lighthouse"/>
                <a:ea typeface="XP Variable Light Lighthouse"/>
                <a:cs typeface="XP Variable Light Lighthouse"/>
                <a:sym typeface="XP Variable Light Lighthouse"/>
              </a:defRPr>
            </a:pPr>
          </a:p>
          <a:p>
            <a:pPr defTabSz="914400">
              <a:lnSpc>
                <a:spcPct val="100000"/>
              </a:lnSpc>
              <a:tabLst>
                <a:tab pos="177800" algn="l"/>
                <a:tab pos="368300" algn="l"/>
                <a:tab pos="546100" algn="l"/>
                <a:tab pos="736600" algn="l"/>
                <a:tab pos="914400" algn="l"/>
                <a:tab pos="1104900" algn="l"/>
                <a:tab pos="1282700" algn="l"/>
                <a:tab pos="1473200" algn="l"/>
                <a:tab pos="1663700" algn="l"/>
                <a:tab pos="1841500" algn="l"/>
                <a:tab pos="2032000" algn="l"/>
                <a:tab pos="2209800" algn="l"/>
              </a:tabLst>
              <a:defRPr b="0" spc="0" sz="4160">
                <a:solidFill>
                  <a:srgbClr val="FFFFFF"/>
                </a:solidFill>
                <a:latin typeface="XP Variable Light Lighthouse"/>
                <a:ea typeface="XP Variable Light Lighthouse"/>
                <a:cs typeface="XP Variable Light Lighthouse"/>
                <a:sym typeface="XP Variable Light Lighthouse"/>
              </a:defRPr>
            </a:pPr>
            <a:r>
              <a:t>Lançamos hoje a campanha “Vem ser XP”, protagonizada por um cliente ilustre: o Rodrigo Santoro. </a:t>
            </a:r>
          </a:p>
          <a:p>
            <a:pPr defTabSz="914400">
              <a:lnSpc>
                <a:spcPct val="100000"/>
              </a:lnSpc>
              <a:tabLst>
                <a:tab pos="177800" algn="l"/>
                <a:tab pos="368300" algn="l"/>
                <a:tab pos="546100" algn="l"/>
                <a:tab pos="736600" algn="l"/>
                <a:tab pos="914400" algn="l"/>
                <a:tab pos="1104900" algn="l"/>
                <a:tab pos="1282700" algn="l"/>
                <a:tab pos="1473200" algn="l"/>
                <a:tab pos="1663700" algn="l"/>
                <a:tab pos="1841500" algn="l"/>
                <a:tab pos="2032000" algn="l"/>
                <a:tab pos="2209800" algn="l"/>
              </a:tabLst>
              <a:defRPr b="0" spc="0" sz="4160">
                <a:solidFill>
                  <a:srgbClr val="FFFFFF"/>
                </a:solidFill>
                <a:latin typeface="XP Variable Light Lighthouse"/>
                <a:ea typeface="XP Variable Light Lighthouse"/>
                <a:cs typeface="XP Variable Light Lighthouse"/>
                <a:sym typeface="XP Variable Light Lighthouse"/>
              </a:defRPr>
            </a:pPr>
          </a:p>
          <a:p>
            <a:pPr defTabSz="914400">
              <a:lnSpc>
                <a:spcPct val="100000"/>
              </a:lnSpc>
              <a:tabLst>
                <a:tab pos="177800" algn="l"/>
                <a:tab pos="368300" algn="l"/>
                <a:tab pos="546100" algn="l"/>
                <a:tab pos="736600" algn="l"/>
                <a:tab pos="914400" algn="l"/>
                <a:tab pos="1104900" algn="l"/>
                <a:tab pos="1282700" algn="l"/>
                <a:tab pos="1473200" algn="l"/>
                <a:tab pos="1663700" algn="l"/>
                <a:tab pos="1841500" algn="l"/>
                <a:tab pos="2032000" algn="l"/>
                <a:tab pos="2209800" algn="l"/>
              </a:tabLst>
              <a:defRPr b="0" spc="0" sz="4160">
                <a:solidFill>
                  <a:srgbClr val="FFFFFF"/>
                </a:solidFill>
                <a:latin typeface="XP Variable Light Lighthouse"/>
                <a:ea typeface="XP Variable Light Lighthouse"/>
                <a:cs typeface="XP Variable Light Lighthouse"/>
                <a:sym typeface="XP Variable Light Lighthouse"/>
              </a:defRPr>
            </a:pPr>
            <a:r>
              <a:t>Com foco total nos nossos atuais e futuros clientes, Rodrigo apresenta os motivos que fazem dele um cliente satisfeito, e convida todos a descobrirem por que a XP foi eleita 6x consecutiva a melhor assessoria de investimentos. </a:t>
            </a:r>
          </a:p>
          <a:p>
            <a:pPr defTabSz="914400">
              <a:lnSpc>
                <a:spcPct val="100000"/>
              </a:lnSpc>
              <a:tabLst>
                <a:tab pos="177800" algn="l"/>
                <a:tab pos="368300" algn="l"/>
                <a:tab pos="546100" algn="l"/>
                <a:tab pos="736600" algn="l"/>
                <a:tab pos="914400" algn="l"/>
                <a:tab pos="1104900" algn="l"/>
                <a:tab pos="1282700" algn="l"/>
                <a:tab pos="1473200" algn="l"/>
                <a:tab pos="1663700" algn="l"/>
                <a:tab pos="1841500" algn="l"/>
                <a:tab pos="2032000" algn="l"/>
                <a:tab pos="2209800" algn="l"/>
              </a:tabLst>
              <a:defRPr b="0" spc="0" sz="4160">
                <a:solidFill>
                  <a:srgbClr val="FFFFFF"/>
                </a:solidFill>
                <a:latin typeface="XP Variable Light Lighthouse"/>
                <a:ea typeface="XP Variable Light Lighthouse"/>
                <a:cs typeface="XP Variable Light Lighthouse"/>
                <a:sym typeface="XP Variable Light Lighthouse"/>
              </a:defRPr>
            </a:pPr>
          </a:p>
          <a:p>
            <a:pPr defTabSz="914400">
              <a:lnSpc>
                <a:spcPct val="100000"/>
              </a:lnSpc>
              <a:tabLst>
                <a:tab pos="177800" algn="l"/>
                <a:tab pos="368300" algn="l"/>
                <a:tab pos="546100" algn="l"/>
                <a:tab pos="736600" algn="l"/>
                <a:tab pos="914400" algn="l"/>
                <a:tab pos="1104900" algn="l"/>
                <a:tab pos="1282700" algn="l"/>
                <a:tab pos="1473200" algn="l"/>
                <a:tab pos="1663700" algn="l"/>
                <a:tab pos="1841500" algn="l"/>
                <a:tab pos="2032000" algn="l"/>
                <a:tab pos="2209800" algn="l"/>
              </a:tabLst>
              <a:defRPr b="0" spc="0" sz="4160">
                <a:solidFill>
                  <a:srgbClr val="FFFFFF"/>
                </a:solidFill>
                <a:latin typeface="XP Variable Light Lighthouse"/>
                <a:ea typeface="XP Variable Light Lighthouse"/>
                <a:cs typeface="XP Variable Light Lighthouse"/>
                <a:sym typeface="XP Variable Light Lighthouse"/>
              </a:defRPr>
            </a:pPr>
            <a:r>
              <a:t>Agora, contamos com você na divulgação dessa campanha, para que todos entendam o que o Rodrigo e milhões de clientes já sabem: que a XP é a melhor escolha para os seus investimentos!</a:t>
            </a:r>
          </a:p>
          <a:p>
            <a:pPr defTabSz="914400">
              <a:lnSpc>
                <a:spcPct val="100000"/>
              </a:lnSpc>
              <a:tabLst>
                <a:tab pos="177800" algn="l"/>
                <a:tab pos="368300" algn="l"/>
                <a:tab pos="546100" algn="l"/>
                <a:tab pos="736600" algn="l"/>
                <a:tab pos="914400" algn="l"/>
                <a:tab pos="1104900" algn="l"/>
                <a:tab pos="1282700" algn="l"/>
                <a:tab pos="1473200" algn="l"/>
                <a:tab pos="1663700" algn="l"/>
                <a:tab pos="1841500" algn="l"/>
                <a:tab pos="2032000" algn="l"/>
                <a:tab pos="2209800" algn="l"/>
              </a:tabLst>
              <a:defRPr b="0" spc="0" sz="4160">
                <a:solidFill>
                  <a:srgbClr val="FFFFFF"/>
                </a:solidFill>
                <a:latin typeface="XP Variable Light Lighthouse"/>
                <a:ea typeface="XP Variable Light Lighthouse"/>
                <a:cs typeface="XP Variable Light Lighthouse"/>
                <a:sym typeface="XP Variable Light Lighthouse"/>
              </a:defRPr>
            </a:pPr>
          </a:p>
          <a:p>
            <a:pPr defTabSz="914400">
              <a:lnSpc>
                <a:spcPct val="100000"/>
              </a:lnSpc>
              <a:tabLst>
                <a:tab pos="177800" algn="l"/>
                <a:tab pos="368300" algn="l"/>
                <a:tab pos="546100" algn="l"/>
                <a:tab pos="736600" algn="l"/>
                <a:tab pos="914400" algn="l"/>
                <a:tab pos="1104900" algn="l"/>
                <a:tab pos="1282700" algn="l"/>
                <a:tab pos="1473200" algn="l"/>
                <a:tab pos="1663700" algn="l"/>
                <a:tab pos="1841500" algn="l"/>
                <a:tab pos="2032000" algn="l"/>
                <a:tab pos="2209800" algn="l"/>
              </a:tabLst>
              <a:defRPr b="0" spc="0" sz="4160">
                <a:solidFill>
                  <a:srgbClr val="FFFFFF"/>
                </a:solidFill>
                <a:latin typeface="XP Variable Light Lighthouse"/>
                <a:ea typeface="XP Variable Light Lighthouse"/>
                <a:cs typeface="XP Variable Light Lighthouse"/>
                <a:sym typeface="XP Variable Light Lighthouse"/>
              </a:defRPr>
            </a:pPr>
            <a:r>
              <a:t>Vamos juntos?!</a:t>
            </a:r>
          </a:p>
        </p:txBody>
      </p:sp>
      <p:pic>
        <p:nvPicPr>
          <p:cNvPr id="172" name="pasted-image.tiff" descr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105366" y="2010723"/>
            <a:ext cx="2192622" cy="1987816"/>
          </a:xfrm>
          <a:prstGeom prst="rect">
            <a:avLst/>
          </a:prstGeom>
          <a:ln w="3175">
            <a:miter lim="400000"/>
          </a:ln>
        </p:spPr>
      </p:pic>
      <p:pic>
        <p:nvPicPr>
          <p:cNvPr id="173" name="pasted-image.tiff" descr="pasted-image.tif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78131" y="19995793"/>
            <a:ext cx="2192622" cy="2573707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pasted-image.tiff" descr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105366" y="2010723"/>
            <a:ext cx="2192622" cy="1987816"/>
          </a:xfrm>
          <a:prstGeom prst="rect">
            <a:avLst/>
          </a:prstGeom>
          <a:ln w="3175">
            <a:miter lim="400000"/>
          </a:ln>
        </p:spPr>
      </p:pic>
      <p:pic>
        <p:nvPicPr>
          <p:cNvPr id="176" name="pasted-image.tiff" descr="pasted-image.tif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78131" y="19995793"/>
            <a:ext cx="2192622" cy="2573707"/>
          </a:xfrm>
          <a:prstGeom prst="rect">
            <a:avLst/>
          </a:prstGeom>
          <a:ln w="3175">
            <a:miter lim="400000"/>
          </a:ln>
        </p:spPr>
      </p:pic>
      <p:sp>
        <p:nvSpPr>
          <p:cNvPr id="177" name="Neste arquivo, você pode personalizar a sua foto e fazer parte da nossa campanha.…"/>
          <p:cNvSpPr txBox="1"/>
          <p:nvPr/>
        </p:nvSpPr>
        <p:spPr>
          <a:xfrm>
            <a:off x="998109" y="6892924"/>
            <a:ext cx="11719782" cy="1059815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8575" tIns="28575" rIns="28575" bIns="28575" anchor="ctr">
            <a:spAutoFit/>
          </a:bodyPr>
          <a:lstStyle/>
          <a:p>
            <a:pPr defTabSz="12700">
              <a:lnSpc>
                <a:spcPct val="100000"/>
              </a:lnSpc>
              <a:spcBef>
                <a:spcPts val="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6500">
                <a:solidFill>
                  <a:srgbClr val="FFFFFF"/>
                </a:solidFill>
                <a:latin typeface="XP Variable Light Lighthouse"/>
                <a:ea typeface="XP Variable Light Lighthouse"/>
                <a:cs typeface="XP Variable Light Lighthouse"/>
                <a:sym typeface="XP Variable Light Lighthouse"/>
              </a:defRPr>
            </a:pPr>
            <a:r>
              <a:t>Neste arquivo, você pode personalizar a sua foto e fazer parte da nossa campanha.</a:t>
            </a:r>
          </a:p>
          <a:p>
            <a:pPr defTabSz="12700">
              <a:lnSpc>
                <a:spcPct val="100000"/>
              </a:lnSpc>
              <a:spcBef>
                <a:spcPts val="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6500">
                <a:solidFill>
                  <a:srgbClr val="FFFFFF"/>
                </a:solidFill>
                <a:latin typeface="XP Variable Light Lighthouse"/>
                <a:ea typeface="XP Variable Light Lighthouse"/>
                <a:cs typeface="XP Variable Light Lighthouse"/>
                <a:sym typeface="XP Variable Light Lighthouse"/>
              </a:defRPr>
            </a:pPr>
            <a:r>
              <a:t>Remova a imagem modelo no slide a seguir, e adicione a sua foto como plano de fundo.</a:t>
            </a:r>
          </a:p>
          <a:p>
            <a:pPr defTabSz="12700">
              <a:lnSpc>
                <a:spcPct val="100000"/>
              </a:lnSpc>
              <a:spcBef>
                <a:spcPts val="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6500">
                <a:solidFill>
                  <a:srgbClr val="FFFFFF"/>
                </a:solidFill>
                <a:latin typeface="XP Variable Light Lighthouse"/>
                <a:ea typeface="XP Variable Light Lighthouse"/>
                <a:cs typeface="XP Variable Light Lighthouse"/>
                <a:sym typeface="XP Variable Light Lighthouse"/>
              </a:defRPr>
            </a:pPr>
            <a:r>
              <a:t>Disponibilizamos opções de fontes em preto e branco, garantindo que a sua imagem se destaque de forma clara.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pasted-image.tiff" descr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716000" cy="24384000"/>
          </a:xfrm>
          <a:prstGeom prst="rect">
            <a:avLst/>
          </a:prstGeom>
          <a:ln w="3175">
            <a:miter lim="400000"/>
          </a:ln>
        </p:spPr>
      </p:pic>
      <p:pic>
        <p:nvPicPr>
          <p:cNvPr id="180" name="pasted-image.tiff" descr="pasted-image.tif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170333" y="11639550"/>
            <a:ext cx="4546601" cy="5321300"/>
          </a:xfrm>
          <a:prstGeom prst="rect">
            <a:avLst/>
          </a:prstGeom>
          <a:ln w="3175">
            <a:miter lim="400000"/>
          </a:ln>
        </p:spPr>
      </p:pic>
      <p:pic>
        <p:nvPicPr>
          <p:cNvPr id="181" name="pasted-image.tiff" descr="pasted-image.tif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608733" y="2609426"/>
            <a:ext cx="2082801" cy="1879601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pasted-image.tiff" descr="pasted-image.tiff"/>
          <p:cNvPicPr>
            <a:picLocks noChangeAspect="1"/>
          </p:cNvPicPr>
          <p:nvPr/>
        </p:nvPicPr>
        <p:blipFill>
          <a:blip r:embed="rId2">
            <a:extLst/>
          </a:blip>
          <a:srcRect l="11520" t="2840" r="7014" b="15694"/>
          <a:stretch>
            <a:fillRect/>
          </a:stretch>
        </p:blipFill>
        <p:spPr>
          <a:xfrm>
            <a:off x="0" y="0"/>
            <a:ext cx="13716000" cy="24384000"/>
          </a:xfrm>
          <a:prstGeom prst="rect">
            <a:avLst/>
          </a:prstGeom>
          <a:ln w="3175">
            <a:miter lim="400000"/>
          </a:ln>
        </p:spPr>
      </p:pic>
      <p:pic>
        <p:nvPicPr>
          <p:cNvPr id="184" name="pasted-image.tiff" descr="pasted-image.tif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170333" y="11639550"/>
            <a:ext cx="4546601" cy="5321300"/>
          </a:xfrm>
          <a:prstGeom prst="rect">
            <a:avLst/>
          </a:prstGeom>
          <a:ln w="3175">
            <a:miter lim="400000"/>
          </a:ln>
        </p:spPr>
      </p:pic>
      <p:pic>
        <p:nvPicPr>
          <p:cNvPr id="185" name="pasted-image.tiff" descr="pasted-image.tif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608733" y="2609426"/>
            <a:ext cx="2082801" cy="1879601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 upright="0">
        <a:spAutoFit/>
      </a:bodyPr>
      <a:lstStyle>
        <a:defPPr marL="0" marR="0" indent="0" algn="ctr" defTabSz="1467555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 upright="0">
        <a:spAutoFit/>
      </a:bodyPr>
      <a:lstStyle>
        <a:defPPr marL="0" marR="0" indent="0" algn="l" defTabSz="4334824" rtl="0" fontAlgn="auto" latinLnBrk="0" hangingPunct="0">
          <a:lnSpc>
            <a:spcPct val="90000"/>
          </a:lnSpc>
          <a:spcBef>
            <a:spcPts val="80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8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 upright="0">
        <a:spAutoFit/>
      </a:bodyPr>
      <a:lstStyle>
        <a:defPPr marL="0" marR="0" indent="0" algn="ctr" defTabSz="1467555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 upright="0">
        <a:spAutoFit/>
      </a:bodyPr>
      <a:lstStyle>
        <a:defPPr marL="0" marR="0" indent="0" algn="l" defTabSz="4334824" rtl="0" fontAlgn="auto" latinLnBrk="0" hangingPunct="0">
          <a:lnSpc>
            <a:spcPct val="90000"/>
          </a:lnSpc>
          <a:spcBef>
            <a:spcPts val="80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8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